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A9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631</Words>
  <Application>Microsoft Office PowerPoint</Application>
  <PresentationFormat>Widescreen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Mangal</vt:lpstr>
      <vt:lpstr>Times New Roman</vt:lpstr>
      <vt:lpstr>Wingdings</vt:lpstr>
      <vt:lpstr>Office Theme</vt:lpstr>
      <vt:lpstr>Thermodynamics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</dc:title>
  <dc:creator>pinkoo mungs</dc:creator>
  <cp:lastModifiedBy>ROHIPRASH</cp:lastModifiedBy>
  <cp:revision>73</cp:revision>
  <dcterms:created xsi:type="dcterms:W3CDTF">2016-07-06T00:47:52Z</dcterms:created>
  <dcterms:modified xsi:type="dcterms:W3CDTF">2017-07-25T01:55:34Z</dcterms:modified>
</cp:coreProperties>
</file>